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40" r:id="rId2"/>
  </p:sldMasterIdLst>
  <p:notesMasterIdLst>
    <p:notesMasterId r:id="rId4"/>
  </p:notesMasterIdLst>
  <p:handoutMasterIdLst>
    <p:handoutMasterId r:id="rId5"/>
  </p:handoutMasterIdLst>
  <p:sldIdLst>
    <p:sldId id="26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8603FDC-E32A-4AB5-989C-0864C3EAD2B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1986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1268B-8AC2-4239-8FAF-7C144C210720}" type="datetimeFigureOut">
              <a:rPr lang="en-US"/>
              <a:t>6/1/2016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BA2C8-71FC-43D0-BD87-0547616971F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92136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D8362-6D63-40AC-BAA9-90C3AE6D5875}" type="datetimeFigureOut">
              <a:rPr lang="en-US"/>
              <a:t>6/1/2016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9446-6953-447E-A4E3-E7CFBF87004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392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ater3"/>
          <p:cNvSpPr/>
          <p:nvPr/>
        </p:nvSpPr>
        <p:spPr>
          <a:xfrm>
            <a:off x="2552" y="5243129"/>
            <a:ext cx="12188952" cy="1614871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2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sky"/>
          <p:cNvSpPr/>
          <p:nvPr/>
        </p:nvSpPr>
        <p:spPr>
          <a:xfrm>
            <a:off x="2552" y="0"/>
            <a:ext cx="12188952" cy="533400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water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" r="9901"/>
          <a:stretch/>
        </p:blipFill>
        <p:spPr>
          <a:xfrm>
            <a:off x="-1425" y="5497897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water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r="6356"/>
          <a:stretch/>
        </p:blipFill>
        <p:spPr>
          <a:xfrm flipH="1">
            <a:off x="-1425" y="5221111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-1425" y="5961106"/>
            <a:ext cx="12188952" cy="896846"/>
          </a:xfrm>
          <a:prstGeom prst="rect">
            <a:avLst/>
          </a:prstGeom>
          <a:gradFill>
            <a:gsLst>
              <a:gs pos="2500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5872" y="1309047"/>
            <a:ext cx="9602789" cy="2667000"/>
          </a:xfrm>
        </p:spPr>
        <p:txBody>
          <a:bodyPr anchor="b">
            <a:no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5872" y="4038600"/>
            <a:ext cx="9601200" cy="990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all" baseline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/>
              <a:t>6/1/2016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/>
              <a:t>6/1/2016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/>
              <a:t>6/1/2016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ky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1309047"/>
            <a:ext cx="9601252" cy="2667000"/>
          </a:xfrm>
        </p:spPr>
        <p:txBody>
          <a:bodyPr anchor="b">
            <a:normAutofit/>
          </a:bodyPr>
          <a:lstStyle>
            <a:lvl1pPr algn="ctr">
              <a:defRPr sz="6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4038600"/>
            <a:ext cx="96012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/>
              <a:t>6/1/2016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1572768"/>
            <a:ext cx="4572000" cy="414223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572768"/>
            <a:ext cx="4572000" cy="414223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/>
              <a:t>6/1/2016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1120" y="2365861"/>
            <a:ext cx="4572000" cy="33491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572768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2365861"/>
            <a:ext cx="4572000" cy="33491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/>
              <a:t>6/1/2016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/>
              <a:t>6/1/2016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ky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/>
              <a:t>6/1/2016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413" y="685800"/>
            <a:ext cx="6858000" cy="4572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/>
              <a:t>6/1/2016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60413" y="685800"/>
            <a:ext cx="6858000" cy="4572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/>
              <a:t>6/1/2016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ky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58000"/>
                </a:schemeClr>
              </a:gs>
              <a:gs pos="88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/>
          </a:p>
        </p:txBody>
      </p:sp>
      <p:sp>
        <p:nvSpPr>
          <p:cNvPr id="8" name="water3"/>
          <p:cNvSpPr/>
          <p:nvPr/>
        </p:nvSpPr>
        <p:spPr>
          <a:xfrm>
            <a:off x="2552" y="6064101"/>
            <a:ext cx="12188952" cy="793899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49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water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" r="9901"/>
          <a:stretch/>
        </p:blipFill>
        <p:spPr>
          <a:xfrm>
            <a:off x="-1425" y="6256181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water1"/>
          <p:cNvPicPr>
            <a:picLocks noChangeAspect="1"/>
          </p:cNvPicPr>
          <p:nvPr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r="6356"/>
          <a:stretch/>
        </p:blipFill>
        <p:spPr>
          <a:xfrm flipH="1">
            <a:off x="-1425" y="5979395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265176"/>
            <a:ext cx="9509759" cy="1088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9509760" cy="4142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tx1"/>
                </a:solidFill>
              </a:defRPr>
            </a:lvl1pPr>
          </a:lstStyle>
          <a:p>
            <a:fld id="{5586B75A-687E-405C-8A0B-8D00578BA2C3}" type="datetime1">
              <a:rPr lang="en-US"/>
              <a:pPr/>
              <a:t>6/1/2016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baseline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accent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•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6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6pPr>
      <a:lvl7pPr marL="19202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8650" y="657225"/>
            <a:ext cx="5067300" cy="459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 </a:t>
            </a:r>
            <a:r>
              <a:rPr lang="en-US" sz="4000" dirty="0" err="1" smtClean="0"/>
              <a:t>Chloé</a:t>
            </a:r>
            <a:r>
              <a:rPr lang="en-US" sz="4000" dirty="0" smtClean="0"/>
              <a:t>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 Je…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 </a:t>
            </a:r>
            <a:r>
              <a:rPr lang="en-US" sz="4000" dirty="0" err="1" smtClean="0"/>
              <a:t>Mes</a:t>
            </a:r>
            <a:r>
              <a:rPr lang="en-US" sz="4000" dirty="0" smtClean="0"/>
              <a:t> frères…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 Mon </a:t>
            </a:r>
            <a:r>
              <a:rPr lang="en-US" sz="4000" dirty="0" err="1" smtClean="0"/>
              <a:t>ami</a:t>
            </a:r>
            <a:r>
              <a:rPr lang="en-US" sz="4000" dirty="0" smtClean="0"/>
              <a:t> et </a:t>
            </a:r>
            <a:r>
              <a:rPr lang="en-US" sz="4000" dirty="0" err="1" smtClean="0"/>
              <a:t>moi</a:t>
            </a:r>
            <a:r>
              <a:rPr lang="en-US" sz="4000" dirty="0" smtClean="0"/>
              <a:t>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 </a:t>
            </a:r>
            <a:r>
              <a:rPr lang="en-US" sz="4000" dirty="0" err="1" smtClean="0"/>
              <a:t>Vous</a:t>
            </a:r>
            <a:r>
              <a:rPr lang="en-US" sz="4000" dirty="0" smtClean="0"/>
              <a:t>…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800725" y="657225"/>
            <a:ext cx="6391275" cy="459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/>
              <a:t>a. </a:t>
            </a:r>
            <a:r>
              <a:rPr lang="en-US" sz="4000" dirty="0" err="1" smtClean="0"/>
              <a:t>suis</a:t>
            </a:r>
            <a:r>
              <a:rPr lang="en-US" sz="4000" dirty="0" smtClean="0"/>
              <a:t> </a:t>
            </a:r>
            <a:r>
              <a:rPr lang="en-US" sz="4000" dirty="0"/>
              <a:t>blonde</a:t>
            </a:r>
          </a:p>
          <a:p>
            <a:pPr>
              <a:lnSpc>
                <a:spcPct val="150000"/>
              </a:lnSpc>
            </a:pPr>
            <a:r>
              <a:rPr lang="en-US" sz="4000" dirty="0" smtClean="0"/>
              <a:t>b. ne </a:t>
            </a:r>
            <a:r>
              <a:rPr lang="en-US" sz="4000" dirty="0" err="1"/>
              <a:t>parlent</a:t>
            </a:r>
            <a:r>
              <a:rPr lang="en-US" sz="4000" dirty="0"/>
              <a:t> pas </a:t>
            </a:r>
            <a:r>
              <a:rPr lang="en-US" sz="4000" dirty="0" err="1"/>
              <a:t>français</a:t>
            </a:r>
            <a:endParaRPr lang="en-US" sz="4000" dirty="0"/>
          </a:p>
          <a:p>
            <a:pPr>
              <a:lnSpc>
                <a:spcPct val="150000"/>
              </a:lnSpc>
            </a:pPr>
            <a:r>
              <a:rPr lang="en-US" sz="4000" dirty="0" smtClean="0"/>
              <a:t>c. </a:t>
            </a:r>
            <a:r>
              <a:rPr lang="en-US" sz="4000" dirty="0" err="1" smtClean="0"/>
              <a:t>avez</a:t>
            </a:r>
            <a:r>
              <a:rPr lang="en-US" sz="4000" dirty="0" smtClean="0"/>
              <a:t> </a:t>
            </a:r>
            <a:r>
              <a:rPr lang="en-US" sz="4000" dirty="0" err="1" smtClean="0"/>
              <a:t>quel</a:t>
            </a:r>
            <a:r>
              <a:rPr lang="en-US" sz="4000" dirty="0" smtClean="0"/>
              <a:t> </a:t>
            </a:r>
            <a:r>
              <a:rPr lang="en-US" sz="4000" dirty="0" err="1" smtClean="0"/>
              <a:t>âge</a:t>
            </a:r>
            <a:r>
              <a:rPr lang="en-US" sz="4000" dirty="0" smtClean="0"/>
              <a:t> ?</a:t>
            </a:r>
          </a:p>
          <a:p>
            <a:pPr>
              <a:lnSpc>
                <a:spcPct val="150000"/>
              </a:lnSpc>
            </a:pPr>
            <a:r>
              <a:rPr lang="en-US" sz="4000" dirty="0" smtClean="0"/>
              <a:t>d. </a:t>
            </a:r>
            <a:r>
              <a:rPr lang="en-US" sz="4000" dirty="0" err="1" smtClean="0"/>
              <a:t>sommes</a:t>
            </a:r>
            <a:r>
              <a:rPr lang="en-US" sz="4000" dirty="0" smtClean="0"/>
              <a:t> </a:t>
            </a:r>
            <a:r>
              <a:rPr lang="en-US" sz="4000" dirty="0" err="1" smtClean="0"/>
              <a:t>très</a:t>
            </a:r>
            <a:r>
              <a:rPr lang="en-US" sz="4000" dirty="0" smtClean="0"/>
              <a:t> </a:t>
            </a:r>
            <a:r>
              <a:rPr lang="en-US" sz="4000" dirty="0" err="1" smtClean="0"/>
              <a:t>intelligents</a:t>
            </a:r>
            <a:endParaRPr lang="en-US" sz="4000" dirty="0" smtClean="0"/>
          </a:p>
          <a:p>
            <a:pPr>
              <a:lnSpc>
                <a:spcPct val="150000"/>
              </a:lnSpc>
            </a:pPr>
            <a:r>
              <a:rPr lang="en-US" sz="4000" dirty="0" smtClean="0"/>
              <a:t>e. </a:t>
            </a:r>
            <a:r>
              <a:rPr lang="en-US" sz="4000" dirty="0" err="1" smtClean="0"/>
              <a:t>va</a:t>
            </a:r>
            <a:r>
              <a:rPr lang="en-US" sz="4000" dirty="0" smtClean="0"/>
              <a:t> </a:t>
            </a:r>
            <a:r>
              <a:rPr lang="en-US" sz="4000" dirty="0" err="1" smtClean="0"/>
              <a:t>étudier</a:t>
            </a:r>
            <a:r>
              <a:rPr lang="en-US" sz="4000" dirty="0" smtClean="0"/>
              <a:t> </a:t>
            </a:r>
            <a:r>
              <a:rPr lang="en-US" sz="4000" dirty="0" err="1" smtClean="0"/>
              <a:t>en</a:t>
            </a:r>
            <a:r>
              <a:rPr lang="en-US" sz="4000" dirty="0" smtClean="0"/>
              <a:t> France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180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cean 16x9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7E3C02-E47E-4702-8BC9-1082997D9C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Ocean painting presentation (widescreen)</Template>
  <TotalTime>0</TotalTime>
  <Words>46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Georgia</vt:lpstr>
      <vt:lpstr>Ocean 16x9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2016-06-01T16:29:33Z</dcterms:created>
  <dcterms:modified xsi:type="dcterms:W3CDTF">2016-06-01T16:32:48Z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TC028952569991</vt:lpwstr>
  </property>
</Properties>
</file>